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75" r:id="rId4"/>
    <p:sldId id="271" r:id="rId5"/>
    <p:sldId id="27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39" autoAdjust="0"/>
    <p:restoredTop sz="94660"/>
  </p:normalViewPr>
  <p:slideViewPr>
    <p:cSldViewPr snapToGrid="0">
      <p:cViewPr>
        <p:scale>
          <a:sx n="70" d="100"/>
          <a:sy n="70" d="100"/>
        </p:scale>
        <p:origin x="206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4652A-B6EF-437B-9AEB-20E97611B1BF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1E935-C649-4025-B764-B241FBCF5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046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81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48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381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73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11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79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99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46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440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70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80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F0FC-30B9-428C-9CE5-90DED1F3F8A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76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Home Learning </a:t>
            </a:r>
            <a:br>
              <a:rPr lang="en-GB" dirty="0" smtClean="0"/>
            </a:br>
            <a:r>
              <a:rPr lang="en-GB" dirty="0" smtClean="0"/>
              <a:t>Summer Term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Week 1 Lesson </a:t>
            </a:r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848" y="4327252"/>
            <a:ext cx="7556938" cy="1655762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Addition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248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718657" y="1795784"/>
            <a:ext cx="7816054" cy="506221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anchor="ctr"/>
          <a:lstStyle/>
          <a:p>
            <a:pPr marL="514350" indent="-514350" algn="ctr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34 </a:t>
            </a:r>
            <a:r>
              <a:rPr lang="en-GB" sz="2800" dirty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42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=</a:t>
            </a:r>
          </a:p>
          <a:p>
            <a:pPr marL="514350" indent="-514350" algn="ctr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56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23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=</a:t>
            </a:r>
          </a:p>
          <a:p>
            <a:pPr marL="514350" indent="-514350" algn="ctr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34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52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=</a:t>
            </a:r>
            <a:endParaRPr lang="en-GB" sz="2800" dirty="0">
              <a:solidFill>
                <a:srgbClr val="000000"/>
              </a:solidFill>
              <a:ea typeface="Sassoon Infant Rg" charset="0"/>
              <a:cs typeface="Twinkl" charset="0"/>
            </a:endParaRPr>
          </a:p>
          <a:p>
            <a:pPr marL="514350" indent="-514350" algn="ctr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23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21 </a:t>
            </a:r>
            <a:r>
              <a:rPr lang="en-GB" sz="2800" dirty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24 </a:t>
            </a:r>
            <a:r>
              <a:rPr lang="en-GB" sz="2800" dirty="0">
                <a:solidFill>
                  <a:srgbClr val="000000"/>
                </a:solidFill>
                <a:ea typeface="Sassoon Infant Rg" charset="0"/>
                <a:cs typeface="Twinkl" charset="0"/>
              </a:rPr>
              <a:t>=</a:t>
            </a:r>
          </a:p>
          <a:p>
            <a:pPr marL="514350" indent="-514350" algn="ctr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345 </a:t>
            </a:r>
            <a:r>
              <a:rPr lang="en-GB" sz="2800" dirty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875 </a:t>
            </a:r>
            <a:r>
              <a:rPr lang="en-GB" sz="2800" dirty="0">
                <a:solidFill>
                  <a:srgbClr val="000000"/>
                </a:solidFill>
                <a:ea typeface="Sassoon Infant Rg" charset="0"/>
                <a:cs typeface="Twinkl" charset="0"/>
              </a:rPr>
              <a:t>=</a:t>
            </a:r>
          </a:p>
          <a:p>
            <a:pPr marL="514350" indent="-514350" algn="ctr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2346 </a:t>
            </a:r>
            <a:r>
              <a:rPr lang="en-GB" sz="2800" dirty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6543 </a:t>
            </a:r>
            <a:r>
              <a:rPr lang="en-GB" sz="2800" dirty="0">
                <a:solidFill>
                  <a:srgbClr val="000000"/>
                </a:solidFill>
                <a:ea typeface="Sassoon Infant Rg" charset="0"/>
                <a:cs typeface="Twinkl" charset="0"/>
              </a:rPr>
              <a:t>=</a:t>
            </a:r>
          </a:p>
          <a:p>
            <a:pPr marL="514350" indent="-514350" algn="ctr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564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345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a typeface="Sassoon Infant Rg" charset="0"/>
                <a:cs typeface="Twinkl" charset="0"/>
              </a:rPr>
              <a:t>=</a:t>
            </a:r>
          </a:p>
          <a:p>
            <a:pPr marL="514350" indent="-514350" algn="ctr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785 </a:t>
            </a:r>
            <a:r>
              <a:rPr lang="en-GB" sz="2800" dirty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413 </a:t>
            </a:r>
            <a:r>
              <a:rPr lang="en-GB" sz="2800" dirty="0">
                <a:solidFill>
                  <a:srgbClr val="000000"/>
                </a:solidFill>
                <a:ea typeface="Sassoon Infant Rg" charset="0"/>
                <a:cs typeface="Twinkl" charset="0"/>
              </a:rPr>
              <a:t>=</a:t>
            </a:r>
          </a:p>
          <a:p>
            <a:pPr marL="514350" indent="-514350" algn="ctr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431 </a:t>
            </a:r>
            <a:r>
              <a:rPr lang="en-GB" sz="2800" dirty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875 </a:t>
            </a:r>
            <a:r>
              <a:rPr lang="en-GB" sz="2800" dirty="0">
                <a:solidFill>
                  <a:srgbClr val="000000"/>
                </a:solidFill>
                <a:ea typeface="Sassoon Infant Rg" charset="0"/>
                <a:cs typeface="Twinkl" charset="0"/>
              </a:rPr>
              <a:t>=</a:t>
            </a:r>
          </a:p>
          <a:p>
            <a:pPr marL="514350" indent="-514350" algn="ctr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9864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786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=</a:t>
            </a:r>
          </a:p>
          <a:p>
            <a:pPr marL="514350" indent="-514350" algn="ctr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9875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8985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=</a:t>
            </a:r>
          </a:p>
          <a:p>
            <a:pPr marL="514350" indent="-514350" algn="ctr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543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765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348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=</a:t>
            </a:r>
          </a:p>
          <a:p>
            <a:pPr marL="514350" indent="-514350" algn="ctr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8765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 + 3456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=</a:t>
            </a:r>
          </a:p>
          <a:p>
            <a:pPr marL="514350" indent="-514350" algn="ctr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8975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6785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+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4686 </a:t>
            </a:r>
            <a:r>
              <a:rPr lang="en-GB" sz="2800" dirty="0" smtClean="0">
                <a:solidFill>
                  <a:srgbClr val="000000"/>
                </a:solidFill>
                <a:ea typeface="Sassoon Infant Rg" charset="0"/>
                <a:cs typeface="Twinkl" charset="0"/>
              </a:rPr>
              <a:t>=</a:t>
            </a:r>
            <a:endParaRPr lang="en-GB" sz="2800" dirty="0">
              <a:solidFill>
                <a:srgbClr val="000000"/>
              </a:solidFill>
              <a:ea typeface="Sassoon Infant Rg" charset="0"/>
              <a:cs typeface="Twink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Quick maths </a:t>
            </a:r>
            <a:r>
              <a:rPr lang="mr-IN" dirty="0" smtClean="0"/>
              <a:t>–</a:t>
            </a:r>
            <a:r>
              <a:rPr lang="en-GB" dirty="0" smtClean="0"/>
              <a:t> you have 3 minutes to solve as many as these addition problems as possible.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378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447895"/>
            <a:ext cx="859155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Use the </a:t>
            </a:r>
            <a:r>
              <a:rPr lang="en-GB" dirty="0" smtClean="0"/>
              <a:t>compact method of </a:t>
            </a:r>
            <a:r>
              <a:rPr lang="en-GB" dirty="0" smtClean="0"/>
              <a:t>addition to complete </a:t>
            </a:r>
            <a:r>
              <a:rPr lang="en-GB" dirty="0" smtClean="0"/>
              <a:t>this addition money task. Show your working out.  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l="9858" t="16476" r="25714" b="23403"/>
          <a:stretch/>
        </p:blipFill>
        <p:spPr>
          <a:xfrm>
            <a:off x="239485" y="1964966"/>
            <a:ext cx="8737618" cy="458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47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9571" t="14349" r="22857" b="5048"/>
          <a:stretch/>
        </p:blipFill>
        <p:spPr>
          <a:xfrm>
            <a:off x="195943" y="438149"/>
            <a:ext cx="8801267" cy="590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604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8375" t="18445" r="34375" b="11111"/>
          <a:stretch/>
        </p:blipFill>
        <p:spPr>
          <a:xfrm>
            <a:off x="0" y="-1"/>
            <a:ext cx="8972550" cy="685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107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101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Mangal</vt:lpstr>
      <vt:lpstr>Sassoon Infant Rg</vt:lpstr>
      <vt:lpstr>Twinkl</vt:lpstr>
      <vt:lpstr>Office Theme</vt:lpstr>
      <vt:lpstr>Home Learning  Summer Term   Week 1 Lesson 4</vt:lpstr>
      <vt:lpstr>Quick maths – you have 3 minutes to solve as many as these addition problems as possible. </vt:lpstr>
      <vt:lpstr>Use the compact method of addition to complete this addition money task. Show your working out.  </vt:lpstr>
      <vt:lpstr>PowerPoint Presentation</vt:lpstr>
      <vt:lpstr>PowerPoint Presentation</vt:lpstr>
    </vt:vector>
  </TitlesOfParts>
  <Company>Iver Village Junior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Learning  Summer Term  Week 1 Lesson 1</dc:title>
  <dc:creator>Hannah Rowe</dc:creator>
  <cp:lastModifiedBy>Hannah Rowe</cp:lastModifiedBy>
  <cp:revision>16</cp:revision>
  <dcterms:created xsi:type="dcterms:W3CDTF">2020-04-15T09:05:34Z</dcterms:created>
  <dcterms:modified xsi:type="dcterms:W3CDTF">2020-04-15T13:07:20Z</dcterms:modified>
</cp:coreProperties>
</file>