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5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7FA2-DB57-4125-8520-95470333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F9461-0DA7-4793-AC24-67C98835F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12E3-9F76-4F33-AF70-E7544053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3D05-0832-407C-84EF-C71B0B1B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E232-D3AC-406D-A106-0CBBD91F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2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D0E4-90B4-495D-8ADF-2968DEA1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A29B9-2359-4149-8B46-86F30A50B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29D8-89F5-41C7-93AC-D43060B2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C4DD2-A0D8-4DEF-8B0D-D7DA87A1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C72B7-5EAA-4191-B153-0A827B1E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0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3C890-B01D-42DA-8FB7-27625E785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7D79C-2DA8-4E9B-89D8-B5EBB565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F83AE-3463-4945-81DE-078AD8A0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DBBC1-15ED-4C2F-8173-0E7EF285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04AA8-2D07-473E-BDEE-7B347994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2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119D-69D8-4333-BE11-F9B87CA0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995E-504C-418C-B037-58093212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4465D-59EE-43D6-AD9E-C6DD5038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5F5A8-9FBA-47F4-8697-14BC0329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9E88-73E6-40C7-9091-F62A585A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0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CAC7-98A7-409B-AACD-212679CB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38C1-3EC0-4D17-8A91-6BAAD0195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15014-2561-4409-81CC-AED08A7D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6BEFC-3B3C-420F-90BC-1203A42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7D8D-A684-4B8B-973B-FDD5A39B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5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8CC9-97AE-4601-9962-6454BF8D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29F6-E3B0-43C4-8B23-4478663C4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F0B59-C9ED-4E47-B745-852FDEA7D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104B4-91AC-46D5-B108-CDCCED19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68FB6-31D3-4774-AD74-EB6E69A3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11D9-4C93-4E18-9C50-881D6E2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3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E82E-DD30-40B0-9377-67C5FDF5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D1FCE-4F60-4C94-88EC-F80A6E77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77239-CD5B-4038-8597-81E8D7E7E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D37BC-EF96-4C3C-B4BB-EF5DB2BCA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BAAE0-8402-408E-9CE2-C248EAE9F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DFD1B-F855-43D7-A670-4B9344B2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A4B52-D2DF-4409-9E26-68D0D89A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12A6E-6FCD-4D97-A018-4013AD16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6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D88C-1709-4690-B800-C128F108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9093C-37FA-4DDB-834E-83BA1195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85BA4-2464-4106-8368-47498596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CC9FB-5971-4A00-8095-4856F158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FA3AA-4C24-43BB-8570-AED96922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9FFFE-5DDE-419B-9019-A146DE91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773A-153B-4105-B688-95F735F4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9619-C7A8-4565-B8FD-C29CD4F8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34B5-D3E5-4620-A7B2-C69DCB2F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3F020-7F0F-45AF-953E-97BD9E61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B11C2-1731-4E2D-B71B-7F63D931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F17FB-9776-499D-8037-AF79B4F2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AE2F6-7709-4D26-B298-17C2556D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D10A-52FF-4C78-8B9A-44E7D09B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7B5F9-891E-49D7-BD6C-2A35A603C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B33E6-1FE0-4540-B378-78693CF7F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123A4-CCCC-42C4-BE9D-6DFE1FA8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C2B31-AF3E-4775-9BCC-9E4F9C71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DB79F-81A5-4107-A134-B6B4F873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20FC-B212-4444-96EC-E5880A13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40C3C-0A96-4DF9-816E-DEF4ABF2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0E25-B51E-444A-8F8F-6FB37B220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FAF4-B8D6-4066-AA54-6C7E202DBA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4A623-38C8-4B23-878E-B39453F4D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E70E5-7DC7-4F58-8291-1F27985E0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E63-DE1D-4FA5-B3A0-001E8B93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E21B-84D2-4370-8E0F-D0510D555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118A8-6EB9-459E-A94D-1E72B28B6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76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Y4 Autumn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E1F94-A8E7-4B94-BE0B-3F1435D8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0"/>
            <a:ext cx="9852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Y4 Spring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B8F19-A2F9-4735-943F-DA5E77FD8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Y4 Spring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6C551-009C-4859-9041-EB7D5E44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0"/>
            <a:ext cx="936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Y4 Summer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B3566-6EAC-4EB4-AC44-86F58BA2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5" y="0"/>
            <a:ext cx="932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Y4 Summer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94E7E-6771-4E93-866A-332A982CA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74"/>
            <a:ext cx="10196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6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E21B-84D2-4370-8E0F-D0510D555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118A8-6EB9-459E-A94D-1E72B28B6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9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Y5 Autumn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430B0-41DB-4B45-9673-84225483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8" y="677445"/>
            <a:ext cx="105251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Y5 Autumn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E2A4A-D767-4644-BD21-6BBDB953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38" y="0"/>
            <a:ext cx="893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Y5 Spring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7A57E-B3A7-419A-A8ED-0DD3C5BD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53" y="606493"/>
            <a:ext cx="96488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Y5 Spring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7ACAC-97AA-4A79-B909-E8E90543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-188843"/>
            <a:ext cx="957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D282A-A14E-4618-93CC-0FFF77B5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0"/>
            <a:ext cx="103101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Y3 Autumn 1</a:t>
            </a:r>
          </a:p>
        </p:txBody>
      </p:sp>
    </p:spTree>
    <p:extLst>
      <p:ext uri="{BB962C8B-B14F-4D97-AF65-F5344CB8AC3E}">
        <p14:creationId xmlns:p14="http://schemas.microsoft.com/office/powerpoint/2010/main" val="304114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Y5 Summer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D1DC-1298-4B79-80EA-F6E67CE4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0"/>
            <a:ext cx="970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Y5 Summer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E0077-6CEE-41D3-A98B-D995C19E8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79513"/>
            <a:ext cx="976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E21B-84D2-4370-8E0F-D0510D555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118A8-6EB9-459E-A94D-1E72B28B6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7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Y6 Autumn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134BE-9E9D-4039-8A0B-5A85E4CE2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4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45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Y6 Autumn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16E23-62D6-4194-B3AF-D61356A2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44" y="0"/>
            <a:ext cx="9335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Y6 Spring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F1A90-83AB-4EF8-9F17-7B0096B9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2" y="0"/>
            <a:ext cx="936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Y6 Spring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D6817-0299-42F6-AFAD-8EE048D84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26" y="89452"/>
            <a:ext cx="9507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Y6 Summer 1</a:t>
            </a:r>
          </a:p>
        </p:txBody>
      </p:sp>
      <p:pic>
        <p:nvPicPr>
          <p:cNvPr id="2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FFE53D1-E1A5-B1E4-BFA0-F1DED5C2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227251"/>
            <a:ext cx="8198678" cy="64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Y6 Summer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9E950-2520-4EF8-AA39-20E82A87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5" y="0"/>
            <a:ext cx="950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Y3 Autumn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8594A-CAA6-4F5E-B336-36F4D661B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3" y="0"/>
            <a:ext cx="1012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4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Y3 Spring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2EB94-A78E-44FA-987F-B2EC2208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209550"/>
            <a:ext cx="98107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9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Y3 Spring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FDE80-BB89-407A-8124-05AF16D5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8" y="0"/>
            <a:ext cx="896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Y3 </a:t>
            </a:r>
            <a:r>
              <a:rPr lang="en-GB" dirty="0" err="1"/>
              <a:t>Y3</a:t>
            </a:r>
            <a:r>
              <a:rPr lang="en-GB" dirty="0"/>
              <a:t> Summer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4A200-4A31-4170-A247-7E0827B6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554" y="0"/>
            <a:ext cx="1067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Y3 Summer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07B49-C36F-4E08-87B8-F3EF8260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4" y="114300"/>
            <a:ext cx="998889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E21B-84D2-4370-8E0F-D0510D555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118A8-6EB9-459E-A94D-1E72B28B6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2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1B02A-4513-4D2C-A38A-C46EF074DDAD}"/>
              </a:ext>
            </a:extLst>
          </p:cNvPr>
          <p:cNvSpPr txBox="1"/>
          <p:nvPr/>
        </p:nvSpPr>
        <p:spPr>
          <a:xfrm>
            <a:off x="10098157" y="308113"/>
            <a:ext cx="190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Y4 Autumn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F6675-3752-46E8-99DF-FA1907BE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32" y="0"/>
            <a:ext cx="10342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</Words>
  <Application>Microsoft Office PowerPoint</Application>
  <PresentationFormat>Widescreen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Year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Couves</dc:creator>
  <cp:lastModifiedBy>Mr Clifford</cp:lastModifiedBy>
  <cp:revision>4</cp:revision>
  <dcterms:created xsi:type="dcterms:W3CDTF">2022-07-18T11:43:08Z</dcterms:created>
  <dcterms:modified xsi:type="dcterms:W3CDTF">2022-12-06T09:09:52Z</dcterms:modified>
</cp:coreProperties>
</file>