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0" r:id="rId3"/>
    <p:sldId id="264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BDF6-78DF-4A07-A096-B8780F02A83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5AB12-B5CB-4301-BC8E-336AF089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0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1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8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3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9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6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44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80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F0FC-30B9-428C-9CE5-90DED1F3F8A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E89A1-CBD0-4FB6-8F77-A247A5661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Home Learning </a:t>
            </a:r>
            <a:br>
              <a:rPr lang="en-GB" dirty="0" smtClean="0"/>
            </a:br>
            <a:r>
              <a:rPr lang="en-GB" dirty="0" smtClean="0"/>
              <a:t>Summer Term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Week 1 Lesson 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848" y="4327252"/>
            <a:ext cx="7556938" cy="165576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Adventure Story</a:t>
            </a:r>
          </a:p>
          <a:p>
            <a:r>
              <a:rPr lang="en-GB" dirty="0" smtClean="0"/>
              <a:t>Retell the story from the perspective of Tony’s teddy bear.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4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942679"/>
          </a:xfrm>
        </p:spPr>
        <p:txBody>
          <a:bodyPr/>
          <a:lstStyle/>
          <a:p>
            <a:pPr lvl="0"/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TextBox 3"/>
          <p:cNvSpPr txBox="1"/>
          <p:nvPr/>
        </p:nvSpPr>
        <p:spPr>
          <a:xfrm>
            <a:off x="1205670" y="1427195"/>
            <a:ext cx="6840763" cy="3693319"/>
          </a:xfrm>
          <a:prstGeom prst="rect">
            <a:avLst/>
          </a:prstGeom>
          <a:solidFill>
            <a:srgbClr val="FFFFFF"/>
          </a:solidFill>
          <a:ln w="25402">
            <a:solidFill>
              <a:srgbClr val="C0504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Today </a:t>
            </a:r>
            <a:r>
              <a:rPr lang="en-GB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we will: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dirty="0">
              <a:solidFill>
                <a:srgbClr val="000000"/>
              </a:solidFill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Publish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your work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dirty="0">
              <a:solidFill>
                <a:srgbClr val="000000"/>
              </a:solidFill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Use your neatest handwriting to publish your work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dirty="0">
              <a:solidFill>
                <a:srgbClr val="000000"/>
              </a:solidFill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You could even type your work up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dirty="0">
              <a:solidFill>
                <a:srgbClr val="000000"/>
              </a:solidFill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Illustrate (draw a picture) your work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" name="Picture 2" descr="Image result for target board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996223" y="3726127"/>
            <a:ext cx="2147777" cy="2147777"/>
          </a:xfrm>
        </p:spPr>
      </p:pic>
    </p:spTree>
    <p:extLst>
      <p:ext uri="{BB962C8B-B14F-4D97-AF65-F5344CB8AC3E}">
        <p14:creationId xmlns:p14="http://schemas.microsoft.com/office/powerpoint/2010/main" val="249141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87" y="172622"/>
            <a:ext cx="7886700" cy="597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793970"/>
              </p:ext>
            </p:extLst>
          </p:nvPr>
        </p:nvGraphicFramePr>
        <p:xfrm>
          <a:off x="415270" y="1017036"/>
          <a:ext cx="8122240" cy="515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927">
                  <a:extLst>
                    <a:ext uri="{9D8B030D-6E8A-4147-A177-3AD203B41FA5}">
                      <a16:colId xmlns:a16="http://schemas.microsoft.com/office/drawing/2014/main" val="1028066842"/>
                    </a:ext>
                  </a:extLst>
                </a:gridCol>
                <a:gridCol w="7542313">
                  <a:extLst>
                    <a:ext uri="{9D8B030D-6E8A-4147-A177-3AD203B41FA5}">
                      <a16:colId xmlns:a16="http://schemas.microsoft.com/office/drawing/2014/main" val="439448626"/>
                    </a:ext>
                  </a:extLst>
                </a:gridCol>
              </a:tblGrid>
              <a:tr h="48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Sometimes (I am beginning to independently use)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992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can develop a writing stamina and produce extended pieces of writing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5826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 narratives, I can describe settings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1175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 narratives, I can describe characters and plot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9633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 non-narratives, I can use headings and subheadings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5358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begin using paragraphs to organise ideas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2744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use capital letters correctly for proper nouns and at the start of sentences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4105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use full stops correctly at the end of sentences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7625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use commas correctly for lists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41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use a subordinate clause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1047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use a or an correctly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7874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use co-ordinating conjunctions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6920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use subordinating conjunctions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75082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can use adverbs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9686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begin using inverted commas to punctuate direct speech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0839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 can use tenses correctly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2108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can use prepositions to express place and time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610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can spell many words with the correct prefixes and suffixes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320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can spell </a:t>
                      </a:r>
                      <a:r>
                        <a:rPr lang="en-GB" sz="1400" u="sng" dirty="0">
                          <a:effectLst/>
                        </a:rPr>
                        <a:t>some</a:t>
                      </a:r>
                      <a:r>
                        <a:rPr lang="en-GB" sz="1400" dirty="0">
                          <a:effectLst/>
                        </a:rPr>
                        <a:t> words correctly, (including those from the Year 3 / Year 4 list)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336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can write legibly using my best handwriting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2636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 can make deliberate ambitious word choices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946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25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942679"/>
          </a:xfrm>
        </p:spPr>
        <p:txBody>
          <a:bodyPr/>
          <a:lstStyle/>
          <a:p>
            <a:pPr lvl="0"/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TextBox 3"/>
          <p:cNvSpPr txBox="1"/>
          <p:nvPr/>
        </p:nvSpPr>
        <p:spPr>
          <a:xfrm>
            <a:off x="616688" y="1459092"/>
            <a:ext cx="8261497" cy="4154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 smtClean="0">
              <a:solidFill>
                <a:srgbClr val="000000"/>
              </a:solidFill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</a:rPr>
              <a:t>Publish your work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</a:rPr>
              <a:t>Use your neatest handwriting to publish your work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</a:rPr>
              <a:t>You could even type your work up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</a:rPr>
              <a:t>Illustrate (draw a picture) your work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71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279</Words>
  <Application>Microsoft Office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Home Learning  Summer Term   Week 1 Lesson 5</vt:lpstr>
      <vt:lpstr>Tasks</vt:lpstr>
      <vt:lpstr>Success Criteria</vt:lpstr>
      <vt:lpstr>Task</vt:lpstr>
    </vt:vector>
  </TitlesOfParts>
  <Company>Iver Village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  Summer Term  Week 1 Lesson 1</dc:title>
  <dc:creator>Hannah Rowe</dc:creator>
  <cp:lastModifiedBy>Ellie Couves</cp:lastModifiedBy>
  <cp:revision>18</cp:revision>
  <dcterms:created xsi:type="dcterms:W3CDTF">2020-04-15T09:05:34Z</dcterms:created>
  <dcterms:modified xsi:type="dcterms:W3CDTF">2020-04-16T17:27:38Z</dcterms:modified>
</cp:coreProperties>
</file>